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notesMasterIdLst>
    <p:notesMasterId r:id="rId7"/>
  </p:notesMasterIdLst>
  <p:handoutMasterIdLst>
    <p:handoutMasterId r:id="rId8"/>
  </p:handoutMasterIdLst>
  <p:sldIdLst>
    <p:sldId id="375" r:id="rId2"/>
    <p:sldId id="585" r:id="rId3"/>
    <p:sldId id="586" r:id="rId4"/>
    <p:sldId id="587" r:id="rId5"/>
    <p:sldId id="384"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6F4763-1C84-439D-A533-56F110A4318E}" v="7" dt="2023-02-06T14:44:25.83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כס גורבצ'וב" userId="8459a7c7-b354-45d8-a56f-77640536e27f" providerId="ADAL" clId="{996F4763-1C84-439D-A533-56F110A4318E}"/>
    <pc:docChg chg="undo custSel addSld delSld modSld">
      <pc:chgData name="אלכס גורבצ'וב" userId="8459a7c7-b354-45d8-a56f-77640536e27f" providerId="ADAL" clId="{996F4763-1C84-439D-A533-56F110A4318E}" dt="2023-02-06T14:45:39.585" v="224" actId="313"/>
      <pc:docMkLst>
        <pc:docMk/>
      </pc:docMkLst>
      <pc:sldChg chg="del">
        <pc:chgData name="אלכס גורבצ'וב" userId="8459a7c7-b354-45d8-a56f-77640536e27f" providerId="ADAL" clId="{996F4763-1C84-439D-A533-56F110A4318E}" dt="2023-02-06T13:35:05.871" v="0" actId="47"/>
        <pc:sldMkLst>
          <pc:docMk/>
          <pc:sldMk cId="391664231" sldId="580"/>
        </pc:sldMkLst>
      </pc:sldChg>
      <pc:sldChg chg="delSp modSp mod">
        <pc:chgData name="אלכס גורבצ'וב" userId="8459a7c7-b354-45d8-a56f-77640536e27f" providerId="ADAL" clId="{996F4763-1C84-439D-A533-56F110A4318E}" dt="2023-02-06T14:40:07.401" v="128" actId="403"/>
        <pc:sldMkLst>
          <pc:docMk/>
          <pc:sldMk cId="3242148838" sldId="585"/>
        </pc:sldMkLst>
        <pc:spChg chg="mod">
          <ac:chgData name="אלכס גורבצ'וב" userId="8459a7c7-b354-45d8-a56f-77640536e27f" providerId="ADAL" clId="{996F4763-1C84-439D-A533-56F110A4318E}" dt="2023-02-06T14:34:27.947" v="69" actId="6549"/>
          <ac:spMkLst>
            <pc:docMk/>
            <pc:sldMk cId="3242148838" sldId="585"/>
            <ac:spMk id="3" creationId="{12B178B4-CDED-454C-BED2-2E2B10ADA703}"/>
          </ac:spMkLst>
        </pc:spChg>
        <pc:spChg chg="mod">
          <ac:chgData name="אלכס גורבצ'וב" userId="8459a7c7-b354-45d8-a56f-77640536e27f" providerId="ADAL" clId="{996F4763-1C84-439D-A533-56F110A4318E}" dt="2023-02-06T14:40:07.401" v="128" actId="403"/>
          <ac:spMkLst>
            <pc:docMk/>
            <pc:sldMk cId="3242148838" sldId="585"/>
            <ac:spMk id="9" creationId="{0AD16726-3C21-C04F-83A6-F10CC5F0A22E}"/>
          </ac:spMkLst>
        </pc:spChg>
        <pc:picChg chg="del">
          <ac:chgData name="אלכס גורבצ'וב" userId="8459a7c7-b354-45d8-a56f-77640536e27f" providerId="ADAL" clId="{996F4763-1C84-439D-A533-56F110A4318E}" dt="2023-02-06T14:17:07.498" v="5" actId="478"/>
          <ac:picMkLst>
            <pc:docMk/>
            <pc:sldMk cId="3242148838" sldId="585"/>
            <ac:picMk id="4" creationId="{B170F73B-1299-AE83-0356-856CEC826B7D}"/>
          </ac:picMkLst>
        </pc:picChg>
        <pc:picChg chg="mod">
          <ac:chgData name="אלכס גורבצ'וב" userId="8459a7c7-b354-45d8-a56f-77640536e27f" providerId="ADAL" clId="{996F4763-1C84-439D-A533-56F110A4318E}" dt="2023-02-06T14:35:13.591" v="76" actId="1076"/>
          <ac:picMkLst>
            <pc:docMk/>
            <pc:sldMk cId="3242148838" sldId="585"/>
            <ac:picMk id="5" creationId="{87C14EAA-1D40-7F9B-7C97-7891DFF09062}"/>
          </ac:picMkLst>
        </pc:picChg>
      </pc:sldChg>
      <pc:sldChg chg="del">
        <pc:chgData name="אלכס גורבצ'וב" userId="8459a7c7-b354-45d8-a56f-77640536e27f" providerId="ADAL" clId="{996F4763-1C84-439D-A533-56F110A4318E}" dt="2023-02-06T13:35:05.871" v="0" actId="47"/>
        <pc:sldMkLst>
          <pc:docMk/>
          <pc:sldMk cId="2953522224" sldId="586"/>
        </pc:sldMkLst>
      </pc:sldChg>
      <pc:sldChg chg="modSp add mod">
        <pc:chgData name="אלכס גורבצ'וב" userId="8459a7c7-b354-45d8-a56f-77640536e27f" providerId="ADAL" clId="{996F4763-1C84-439D-A533-56F110A4318E}" dt="2023-02-06T14:44:15.559" v="209" actId="113"/>
        <pc:sldMkLst>
          <pc:docMk/>
          <pc:sldMk cId="3109262056" sldId="586"/>
        </pc:sldMkLst>
        <pc:spChg chg="mod">
          <ac:chgData name="אלכס גורבצ'וב" userId="8459a7c7-b354-45d8-a56f-77640536e27f" providerId="ADAL" clId="{996F4763-1C84-439D-A533-56F110A4318E}" dt="2023-02-06T14:44:15.559" v="209" actId="113"/>
          <ac:spMkLst>
            <pc:docMk/>
            <pc:sldMk cId="3109262056" sldId="586"/>
            <ac:spMk id="9" creationId="{0AD16726-3C21-C04F-83A6-F10CC5F0A22E}"/>
          </ac:spMkLst>
        </pc:spChg>
      </pc:sldChg>
      <pc:sldChg chg="del">
        <pc:chgData name="אלכס גורבצ'וב" userId="8459a7c7-b354-45d8-a56f-77640536e27f" providerId="ADAL" clId="{996F4763-1C84-439D-A533-56F110A4318E}" dt="2023-02-06T13:35:05.871" v="0" actId="47"/>
        <pc:sldMkLst>
          <pc:docMk/>
          <pc:sldMk cId="1080712552" sldId="587"/>
        </pc:sldMkLst>
      </pc:sldChg>
      <pc:sldChg chg="modSp add mod">
        <pc:chgData name="אלכס גורבצ'וב" userId="8459a7c7-b354-45d8-a56f-77640536e27f" providerId="ADAL" clId="{996F4763-1C84-439D-A533-56F110A4318E}" dt="2023-02-06T14:45:39.585" v="224" actId="313"/>
        <pc:sldMkLst>
          <pc:docMk/>
          <pc:sldMk cId="2414740299" sldId="587"/>
        </pc:sldMkLst>
        <pc:spChg chg="mod">
          <ac:chgData name="אלכס גורבצ'וב" userId="8459a7c7-b354-45d8-a56f-77640536e27f" providerId="ADAL" clId="{996F4763-1C84-439D-A533-56F110A4318E}" dt="2023-02-06T14:45:39.585" v="224" actId="313"/>
          <ac:spMkLst>
            <pc:docMk/>
            <pc:sldMk cId="2414740299" sldId="587"/>
            <ac:spMk id="9" creationId="{0AD16726-3C21-C04F-83A6-F10CC5F0A22E}"/>
          </ac:spMkLst>
        </pc:spChg>
      </pc:sldChg>
      <pc:sldChg chg="del">
        <pc:chgData name="אלכס גורבצ'וב" userId="8459a7c7-b354-45d8-a56f-77640536e27f" providerId="ADAL" clId="{996F4763-1C84-439D-A533-56F110A4318E}" dt="2023-02-06T13:35:05.871" v="0" actId="47"/>
        <pc:sldMkLst>
          <pc:docMk/>
          <pc:sldMk cId="1385117881" sldId="588"/>
        </pc:sldMkLst>
      </pc:sldChg>
      <pc:sldChg chg="del">
        <pc:chgData name="אלכס גורבצ'וב" userId="8459a7c7-b354-45d8-a56f-77640536e27f" providerId="ADAL" clId="{996F4763-1C84-439D-A533-56F110A4318E}" dt="2023-02-06T13:35:05.871" v="0" actId="47"/>
        <pc:sldMkLst>
          <pc:docMk/>
          <pc:sldMk cId="3618055899" sldId="589"/>
        </pc:sldMkLst>
      </pc:sldChg>
      <pc:sldChg chg="del">
        <pc:chgData name="אלכס גורבצ'וב" userId="8459a7c7-b354-45d8-a56f-77640536e27f" providerId="ADAL" clId="{996F4763-1C84-439D-A533-56F110A4318E}" dt="2023-02-06T13:35:05.871" v="0" actId="47"/>
        <pc:sldMkLst>
          <pc:docMk/>
          <pc:sldMk cId="1452203446" sldId="590"/>
        </pc:sldMkLst>
      </pc:sldChg>
      <pc:sldChg chg="del">
        <pc:chgData name="אלכס גורבצ'וב" userId="8459a7c7-b354-45d8-a56f-77640536e27f" providerId="ADAL" clId="{996F4763-1C84-439D-A533-56F110A4318E}" dt="2023-02-06T13:35:05.871" v="0" actId="47"/>
        <pc:sldMkLst>
          <pc:docMk/>
          <pc:sldMk cId="2687227207" sldId="591"/>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2/6/2023</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media/hdphoto1.wdp>
</file>

<file path=ppt/media/image1.jpeg>
</file>

<file path=ppt/media/image2.jpg>
</file>

<file path=ppt/media/image3.pn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281944-2C2E-4978-87D9-5AA0D00063EF}" type="datetimeFigureOut">
              <a:rPr lang="en-US" smtClean="0"/>
              <a:t>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EF306-B843-49AA-ADBA-5C82FD34A055}" type="slidenum">
              <a:rPr lang="en-US" smtClean="0"/>
              <a:t>‹#›</a:t>
            </a:fld>
            <a:endParaRPr lang="en-US"/>
          </a:p>
        </p:txBody>
      </p:sp>
    </p:spTree>
    <p:extLst>
      <p:ext uri="{BB962C8B-B14F-4D97-AF65-F5344CB8AC3E}">
        <p14:creationId xmlns:p14="http://schemas.microsoft.com/office/powerpoint/2010/main" val="2591837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2/6/2023</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3.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latin typeface="Abadi" panose="020B0604020202020204" pitchFamily="34" charset="0"/>
                <a:cs typeface="+mn-cs"/>
              </a:rPr>
              <a:t>מיומנויות בעולם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6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900" b="1" dirty="0">
                <a:solidFill>
                  <a:srgbClr val="92D050"/>
                </a:solidFill>
                <a:latin typeface="Arial" panose="020B0604020202020204" pitchFamily="34" charset="0"/>
                <a:cs typeface="Arial" panose="020B0604020202020204" pitchFamily="34" charset="0"/>
              </a:rPr>
              <a:t>מיומנויות תקשורת בעולם הבדיקות</a:t>
            </a:r>
            <a:endParaRPr lang="en-US" sz="29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800" dirty="0"/>
              <a:t>7 המיומנויות שאתם חייבים כדי להתקדם בקריירה</a:t>
            </a:r>
            <a:r>
              <a:rPr lang="en-US" sz="1800" dirty="0"/>
              <a:t>:</a:t>
            </a:r>
            <a:endParaRPr lang="he-IL" sz="1800" dirty="0"/>
          </a:p>
          <a:p>
            <a:pPr marL="342900" indent="-342900" algn="r" rtl="1">
              <a:lnSpc>
                <a:spcPct val="150000"/>
              </a:lnSpc>
              <a:buFont typeface="+mj-lt"/>
              <a:buAutoNum type="arabicPeriod"/>
            </a:pPr>
            <a:r>
              <a:rPr lang="he-IL" sz="1800" b="1" dirty="0"/>
              <a:t>נטוורקינג ותקשורת</a:t>
            </a:r>
            <a:br>
              <a:rPr lang="en-US" sz="1800" dirty="0"/>
            </a:br>
            <a:r>
              <a:rPr lang="he-IL" sz="1800" dirty="0"/>
              <a:t>בין אם אתם לומדים ממומחים בתחום, מחליפים רעיונות או משתפים ידע רלוונטי הקשור לתחום, הרשתות החברתיות יסייעו לכם להישאר מעודכנים במגמות ובטכניקות הבדיקות העדכניות ביותר. מיומנויות תקשורת ומיומנויות רכות, חיוניות לא פחות מהמיומנויות המקצועיות. בנוסף, תקשורת יעילה עם אנשי מקצוע ועם חברי צוות תסייע לכם להבנה טובה יותר של הצרכים העסקיים, כתוצאה מכך תוכלו לבנות תוכנית בדיקות טובה ואפקטיבית.</a:t>
            </a:r>
          </a:p>
          <a:p>
            <a:pPr marL="342900" indent="-342900" algn="r" rtl="1">
              <a:lnSpc>
                <a:spcPct val="150000"/>
              </a:lnSpc>
              <a:buFont typeface="+mj-lt"/>
              <a:buAutoNum type="arabicPeriod"/>
            </a:pPr>
            <a:r>
              <a:rPr lang="he-IL" sz="1800" b="1" dirty="0"/>
              <a:t>מתודולוגיות</a:t>
            </a:r>
            <a:r>
              <a:rPr lang="en-US" sz="1800" b="1" dirty="0"/>
              <a:t>Agile </a:t>
            </a:r>
            <a:r>
              <a:rPr lang="he-IL" sz="1800" b="1" dirty="0"/>
              <a:t> ו-</a:t>
            </a:r>
            <a:r>
              <a:rPr lang="en-US" sz="1800" b="1" dirty="0"/>
              <a:t>DevOps</a:t>
            </a:r>
            <a:br>
              <a:rPr lang="en-US" sz="1800" dirty="0"/>
            </a:br>
            <a:r>
              <a:rPr lang="he-IL" sz="1800" dirty="0"/>
              <a:t>בודקי התוכנה חייבים להיות מיומנים במתודולוגיות </a:t>
            </a:r>
            <a:r>
              <a:rPr lang="en-US" sz="1800" dirty="0"/>
              <a:t>Agile</a:t>
            </a:r>
            <a:r>
              <a:rPr lang="he-IL" sz="1800" dirty="0"/>
              <a:t> ו-</a:t>
            </a:r>
            <a:r>
              <a:rPr lang="en-US" sz="1800" dirty="0"/>
              <a:t>DevOps</a:t>
            </a:r>
            <a:r>
              <a:rPr lang="he-IL" sz="1800" dirty="0"/>
              <a:t> במטרה לשחרר גרסאות באופן שוטף ורציף ולעבוד בעבודת צוות שיתופית. גישות אלו, מהוות כיום את הבסיס לפיתוח תוכנה בסביבות דינמיות. תעשירו את הידע שלכם ולמדו אותן.</a:t>
            </a:r>
          </a:p>
          <a:p>
            <a:pPr marL="342900" indent="-342900" algn="r" rtl="1">
              <a:lnSpc>
                <a:spcPct val="150000"/>
              </a:lnSpc>
              <a:buFont typeface="+mj-lt"/>
              <a:buAutoNum type="arabicPeriod"/>
            </a:pPr>
            <a:r>
              <a:rPr lang="he-IL" sz="1800" b="1" dirty="0"/>
              <a:t>אוטומציה</a:t>
            </a:r>
            <a:br>
              <a:rPr lang="en-US" sz="1800" dirty="0"/>
            </a:br>
            <a:r>
              <a:rPr lang="he-IL" sz="1800" dirty="0"/>
              <a:t>בדיקות </a:t>
            </a:r>
            <a:r>
              <a:rPr lang="en-US" sz="1800" dirty="0"/>
              <a:t>QA</a:t>
            </a:r>
            <a:r>
              <a:rPr lang="he-IL" sz="1800" dirty="0"/>
              <a:t> ידניות אינן יכולות להתמודד באופן מלא עם הסביבות המורכבות כיום. מסיבה זו, נדרשות מיומנויות בדיקות אוטומציה, באמצעותן ניתן להגיע לרמת דיוק גבוהה יותר ולספק תוצרים במהירות. תזדקקו לידע נוסף כדי להבין את הבדיקות האוטומטיות, את הכלים הנדרשים למטרה ואת מתודולוגיית הביצוע. מעבר לכך, חשוב שתכירו גם את כלי המעקב השונים לאיתור באגים </a:t>
            </a:r>
            <a:r>
              <a:rPr lang="en-US" sz="1800" dirty="0"/>
              <a:t>GUI</a:t>
            </a:r>
            <a:r>
              <a:rPr lang="he-IL" sz="1800" dirty="0"/>
              <a:t>, כלי בדיקות ועוד.</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943659" y="3035187"/>
            <a:ext cx="2175733" cy="21757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2148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latin typeface="Abadi" panose="020B0604020202020204" pitchFamily="34" charset="0"/>
                <a:cs typeface="+mn-cs"/>
              </a:rPr>
              <a:t>מיומנויות בעולם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6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900" b="1" dirty="0">
                <a:solidFill>
                  <a:srgbClr val="92D050"/>
                </a:solidFill>
                <a:latin typeface="Arial" panose="020B0604020202020204" pitchFamily="34" charset="0"/>
                <a:cs typeface="Arial" panose="020B0604020202020204" pitchFamily="34" charset="0"/>
              </a:rPr>
              <a:t>מיומנויות תקשורת בעולם הבדיקות</a:t>
            </a:r>
            <a:endParaRPr lang="en-US" sz="2900" b="1" dirty="0">
              <a:solidFill>
                <a:srgbClr val="92D050"/>
              </a:solidFill>
              <a:latin typeface="Arial" panose="020B0604020202020204" pitchFamily="34" charset="0"/>
              <a:cs typeface="Arial" panose="020B0604020202020204" pitchFamily="34" charset="0"/>
            </a:endParaRPr>
          </a:p>
          <a:p>
            <a:pPr marL="342900" indent="-342900" algn="r" rtl="1">
              <a:lnSpc>
                <a:spcPct val="150000"/>
              </a:lnSpc>
              <a:buFont typeface="+mj-lt"/>
              <a:buAutoNum type="arabicPeriod" startAt="4"/>
            </a:pPr>
            <a:r>
              <a:rPr lang="he-IL" sz="1800" b="1" dirty="0"/>
              <a:t>טכנולוגיות אינטרנט ומובייל מתקדמות</a:t>
            </a:r>
            <a:br>
              <a:rPr lang="en-US" sz="1800" dirty="0"/>
            </a:br>
            <a:r>
              <a:rPr lang="he-IL" sz="1800" dirty="0"/>
              <a:t>על מנת לספק פתרונות </a:t>
            </a:r>
            <a:r>
              <a:rPr lang="en-US" sz="1800" dirty="0"/>
              <a:t>QA</a:t>
            </a:r>
            <a:r>
              <a:rPr lang="he-IL" sz="1800" dirty="0"/>
              <a:t> טובים יותר, עליכם להיות מודעים לטכנולוגיות ה-</a:t>
            </a:r>
            <a:r>
              <a:rPr lang="en-US" sz="1800" dirty="0"/>
              <a:t>WEB</a:t>
            </a:r>
            <a:r>
              <a:rPr lang="he-IL" sz="1800" dirty="0"/>
              <a:t> והמובייל המתקדמות. כך תוכלו להבין טוב יותר את ארכיטקטורת הקוד, הסביבות הנדרשות ואת ההיבטים הטכניים. תוכלו להבין טוב יותר את מבנה היישומים ולבנות את הבדיקות האפקטיביות. בין הטכנולוגיות השכיחות כיום שחשוב שתכירו: </a:t>
            </a:r>
            <a:r>
              <a:rPr lang="en-US" sz="1800" dirty="0"/>
              <a:t>HTML </a:t>
            </a:r>
            <a:r>
              <a:rPr lang="he-IL" sz="1800" dirty="0"/>
              <a:t>, </a:t>
            </a:r>
            <a:r>
              <a:rPr lang="en-US" sz="1800" dirty="0"/>
              <a:t>JavaScript</a:t>
            </a:r>
            <a:r>
              <a:rPr lang="he-IL" sz="1800" dirty="0"/>
              <a:t> ו-</a:t>
            </a:r>
            <a:r>
              <a:rPr lang="en-US" sz="1800" dirty="0"/>
              <a:t>CSS</a:t>
            </a:r>
            <a:r>
              <a:rPr lang="he-IL" sz="1800" dirty="0"/>
              <a:t>. בנוסף, מומלץ להכיר פרוטוקולים כמו </a:t>
            </a:r>
            <a:r>
              <a:rPr lang="en-US" sz="1800" dirty="0"/>
              <a:t>HTTP</a:t>
            </a:r>
            <a:r>
              <a:rPr lang="he-IL" sz="1800" dirty="0"/>
              <a:t> ו-</a:t>
            </a:r>
            <a:r>
              <a:rPr lang="en-US" sz="1800" dirty="0"/>
              <a:t>HTTPS</a:t>
            </a:r>
            <a:r>
              <a:rPr lang="he-IL" sz="1800" dirty="0"/>
              <a:t>.</a:t>
            </a:r>
            <a:endParaRPr lang="en-US" sz="1800" dirty="0"/>
          </a:p>
          <a:p>
            <a:pPr marL="342900" indent="-342900" algn="r" rtl="1">
              <a:lnSpc>
                <a:spcPct val="150000"/>
              </a:lnSpc>
              <a:buFont typeface="+mj-lt"/>
              <a:buAutoNum type="arabicPeriod" startAt="4"/>
            </a:pPr>
            <a:r>
              <a:rPr lang="he-IL" sz="1800" b="1" dirty="0"/>
              <a:t>טכניקות בדיקות ומיומנויות תכנות בסיסיות</a:t>
            </a:r>
            <a:br>
              <a:rPr lang="en-US" sz="1800" dirty="0"/>
            </a:br>
            <a:r>
              <a:rPr lang="he-IL" sz="1800" dirty="0"/>
              <a:t>כל בודק חייב להכיר טכניקות בדיקות שונות ושימוש בכלי בדיקה. הידע בבדיקות קופסה שחורה, בדיקות חדירה, בדיקות יחידה וכו', יסייע לכם לעבוד ביעילות על פרויקטים מסוגים שונים. אם יהיו לכם מיומנויות תכנות, תוכלו לעבוד במגוון סביבות, וכך תגדילו את הערך המוסף שלכם. </a:t>
            </a:r>
            <a:r>
              <a:rPr lang="en-US" sz="1800" dirty="0"/>
              <a:t>Python, Java, Ruby</a:t>
            </a:r>
            <a:r>
              <a:rPr lang="he-IL" sz="1800" dirty="0"/>
              <a:t> ו-</a:t>
            </a:r>
            <a:r>
              <a:rPr lang="en-US" sz="1800" dirty="0"/>
              <a:t>SQL</a:t>
            </a:r>
            <a:r>
              <a:rPr lang="he-IL" sz="1800" dirty="0"/>
              <a:t> הן חלק משפות התכנות הפופולריות כיום. היכרות עם יסודות שפות תכנות אלה, תסייע לכם להבין את תפקוד היישומים, שגיאות קידוד, וכך תוכלו ליצור בדיקות אפקטיביות.</a:t>
            </a:r>
          </a:p>
          <a:p>
            <a:pPr marL="342900" indent="-342900" algn="r" rtl="1">
              <a:lnSpc>
                <a:spcPct val="150000"/>
              </a:lnSpc>
              <a:buFont typeface="+mj-lt"/>
              <a:buAutoNum type="arabicPeriod" startAt="4"/>
            </a:pPr>
            <a:r>
              <a:rPr lang="he-IL" sz="1800" b="1" dirty="0"/>
              <a:t>הבנת סדרי העדיפויות</a:t>
            </a:r>
            <a:br>
              <a:rPr lang="en-US" sz="1800" dirty="0"/>
            </a:br>
            <a:r>
              <a:rPr lang="he-IL" sz="1800" dirty="0"/>
              <a:t>כישורי ניהול זמן הם קריטיים לבודקי תוכנה. חשוב להבין אילו בדיקות יש לבצע בהתחלה, ומה ניתן להשאיר לשלב מאוחר יותר. כמן כן, עליכם לדעת לתכנן ולהגדיר אילו בדיקות יהיו אוטומטיות ואילו בדיקות יבוצעו באופן ידני, במסגרת הזמן הנתון ועל פי צרכי הפרויקט.</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943659" y="3035187"/>
            <a:ext cx="2175733" cy="21757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9262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latin typeface="Abadi" panose="020B0604020202020204" pitchFamily="34" charset="0"/>
                <a:cs typeface="+mn-cs"/>
              </a:rPr>
              <a:t>מיומנויות בעולם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6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900" b="1" dirty="0">
                <a:solidFill>
                  <a:srgbClr val="92D050"/>
                </a:solidFill>
                <a:latin typeface="Arial" panose="020B0604020202020204" pitchFamily="34" charset="0"/>
                <a:cs typeface="Arial" panose="020B0604020202020204" pitchFamily="34" charset="0"/>
              </a:rPr>
              <a:t>מיומנויות תקשורת בעולם הבדיקות</a:t>
            </a:r>
            <a:endParaRPr lang="en-US" sz="2900" b="1" dirty="0">
              <a:solidFill>
                <a:srgbClr val="92D050"/>
              </a:solidFill>
              <a:latin typeface="Arial" panose="020B0604020202020204" pitchFamily="34" charset="0"/>
              <a:cs typeface="Arial" panose="020B0604020202020204" pitchFamily="34" charset="0"/>
            </a:endParaRPr>
          </a:p>
          <a:p>
            <a:pPr marL="342900" indent="-342900" algn="r" rtl="1">
              <a:lnSpc>
                <a:spcPct val="150000"/>
              </a:lnSpc>
              <a:buFont typeface="+mj-lt"/>
              <a:buAutoNum type="arabicPeriod" startAt="7"/>
            </a:pPr>
            <a:r>
              <a:rPr lang="he-IL" sz="1800" b="1" dirty="0"/>
              <a:t>חשיבה לוגית, סקרנות, ומיומנויות פתרון בעיות</a:t>
            </a:r>
            <a:br>
              <a:rPr lang="en-US" sz="1800" dirty="0"/>
            </a:br>
            <a:r>
              <a:rPr lang="he-IL" sz="1800" dirty="0"/>
              <a:t>בודקי תוכנה בעלי מוח סקרן ואנליטי, מסוגלים להבין טוב יותר את הדרישות העסקיות המשתנות ואת צרכי הבדיקות הקשורים. מיומנויות אלו קריטיות להבנת בדיקות הפרויקט הנדרשות. מעבר לכך, יכולת חשיבה מחוץ לקופסא, בשילוב יכולות לוגיות ואנליטיות גבוהות, יאפשרו לכם, בודקי התוכנה, למצוא באגים, להבין את מורכבות היישומים, לבחור את הכלים המתאימים והטכניקות הנכונות, להבין סביבות בדיקה שונות, ולבחון את היישום בהתאם. כמובן שגם ניסיון, ללא ספק, משחק תפקיד חשוב. בעזרת כישורי פתרון בעיות, בודקי תוכנה מסוגלים לחקור התנהגות יישום יוצא דופן, לנתח באופן טוב ומעמיק, לזהות פגמים ולחפש פתרונות אפשריים, או להכין דוח באגים אפקטיבי במטרה לספק מוצר סופי חזק ואיכותי.</a:t>
            </a:r>
          </a:p>
          <a:p>
            <a:pPr marL="342900" indent="-342900" algn="r" rtl="1">
              <a:lnSpc>
                <a:spcPct val="150000"/>
              </a:lnSpc>
              <a:buFont typeface="+mj-lt"/>
              <a:buAutoNum type="arabicPeriod" startAt="7"/>
            </a:pPr>
            <a:endParaRPr lang="he-IL" sz="1800" dirty="0"/>
          </a:p>
          <a:p>
            <a:pPr algn="r" rtl="1">
              <a:lnSpc>
                <a:spcPct val="150000"/>
              </a:lnSpc>
            </a:pPr>
            <a:r>
              <a:rPr lang="he-IL" sz="1800" b="1" dirty="0"/>
              <a:t>לסיכום</a:t>
            </a:r>
          </a:p>
          <a:p>
            <a:pPr algn="r" rtl="1">
              <a:lnSpc>
                <a:spcPct val="150000"/>
              </a:lnSpc>
            </a:pPr>
            <a:r>
              <a:rPr lang="he-IL" sz="1800" dirty="0"/>
              <a:t>אלה מיומנויות בדיקות תוכנה שחשוב שיהיו לכל בודק/ת תוכנה, במטרה להבטיח כי הפרויקט מתנהל באופן הטוב ביותר. עיכובים ביציאת התוכנה, יקרים מאוד עבור החברה ולכן לעיתים יוצאים לשוק מוצרים בעלי פגמים. חשוב שתהיו מעודכנים בטכנולוגיות המתקדמות ביותר, תקפידו ללמוד ולשפר את הידע ומיומנויות הבדיקות שלכם. בדרך זו, תישארו רלוונטיים ותשמרו על היתרון היחסי שלכם בשוק העבודה.</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943659" y="3035187"/>
            <a:ext cx="2175733" cy="21757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4740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6146</TotalTime>
  <Words>634</Words>
  <Application>Microsoft Office PowerPoint</Application>
  <PresentationFormat>Widescreen</PresentationFormat>
  <Paragraphs>20</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Abadi</vt:lpstr>
      <vt:lpstr>Arial</vt:lpstr>
      <vt:lpstr>Calibri</vt:lpstr>
      <vt:lpstr>Calibri Light</vt:lpstr>
      <vt:lpstr>Sagona ExtraLight</vt:lpstr>
      <vt:lpstr>Speak Pro</vt:lpstr>
      <vt:lpstr>Office Theme</vt:lpstr>
      <vt:lpstr>QA בודק תוכנה</vt:lpstr>
      <vt:lpstr>מיומנויות בעולם הבדיקות</vt:lpstr>
      <vt:lpstr>מיומנויות בעולם הבדיקות</vt:lpstr>
      <vt:lpstr>מיומנויות בעולם הבדיקות</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50</cp:revision>
  <dcterms:created xsi:type="dcterms:W3CDTF">2022-03-07T11:44:47Z</dcterms:created>
  <dcterms:modified xsi:type="dcterms:W3CDTF">2023-02-06T14:45:45Z</dcterms:modified>
</cp:coreProperties>
</file>

<file path=docProps/thumbnail.jpeg>
</file>